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tristezas da vida, </a:t>
            </a:r>
          </a:p>
          <a:p>
            <a:r>
              <a:rPr lang="pt-BR" dirty="0"/>
              <a:t>Nas dores e nas aflições, </a:t>
            </a:r>
          </a:p>
          <a:p>
            <a:r>
              <a:rPr lang="pt-BR" dirty="0"/>
              <a:t>E no lidar do dia, </a:t>
            </a:r>
          </a:p>
          <a:p>
            <a:r>
              <a:rPr lang="pt-BR" dirty="0"/>
              <a:t>Vindo quaisquer tentações, </a:t>
            </a:r>
          </a:p>
        </p:txBody>
      </p:sp>
    </p:spTree>
    <p:extLst>
      <p:ext uri="{BB962C8B-B14F-4D97-AF65-F5344CB8AC3E}">
        <p14:creationId xmlns:p14="http://schemas.microsoft.com/office/powerpoint/2010/main" val="3109660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sempre comigo</a:t>
            </a:r>
          </a:p>
          <a:p>
            <a:r>
              <a:rPr lang="pt-BR" dirty="0"/>
              <a:t>Anda, </a:t>
            </a:r>
            <a:r>
              <a:rPr lang="pt-BR" dirty="0" err="1"/>
              <a:t>p’ra</a:t>
            </a:r>
            <a:r>
              <a:rPr lang="pt-BR" dirty="0"/>
              <a:t> me livrar;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Que nunca me há de deixar. </a:t>
            </a:r>
          </a:p>
        </p:txBody>
      </p:sp>
    </p:spTree>
    <p:extLst>
      <p:ext uri="{BB962C8B-B14F-4D97-AF65-F5344CB8AC3E}">
        <p14:creationId xmlns:p14="http://schemas.microsoft.com/office/powerpoint/2010/main" val="2978508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3260ECE3-B1E5-470E-BCF5-FE0F8DCDD5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542281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5BB52AA-D2B4-40E1-BF39-EB53174AB8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2760685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mundo, sozinho,</a:t>
            </a:r>
          </a:p>
          <a:p>
            <a:r>
              <a:rPr lang="pt-BR" dirty="0"/>
              <a:t>Não quero nem posso avançar; </a:t>
            </a:r>
          </a:p>
          <a:p>
            <a:r>
              <a:rPr lang="pt-BR" dirty="0"/>
              <a:t>Pois só por minha força, </a:t>
            </a:r>
          </a:p>
          <a:p>
            <a:r>
              <a:rPr lang="pt-BR" dirty="0"/>
              <a:t>Nunca me posso guardar.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Jesus vai comigo, </a:t>
            </a:r>
          </a:p>
          <a:p>
            <a:r>
              <a:rPr lang="pt-BR" dirty="0"/>
              <a:t>Sempre pronto a salvar;</a:t>
            </a:r>
          </a:p>
          <a:p>
            <a:r>
              <a:rPr lang="pt-BR" dirty="0"/>
              <a:t>Pois Ele mesmo promete</a:t>
            </a:r>
          </a:p>
          <a:p>
            <a:r>
              <a:rPr lang="pt-BR" dirty="0"/>
              <a:t>Que nunca me há de deixar.</a:t>
            </a:r>
          </a:p>
        </p:txBody>
      </p:sp>
    </p:spTree>
    <p:extLst>
      <p:ext uri="{BB962C8B-B14F-4D97-AF65-F5344CB8AC3E}">
        <p14:creationId xmlns:p14="http://schemas.microsoft.com/office/powerpoint/2010/main" val="256624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3260ECE3-B1E5-470E-BCF5-FE0F8DCDD5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3761331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5BB52AA-D2B4-40E1-BF39-EB53174AB8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112234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Inimigos mui fortes </a:t>
            </a:r>
          </a:p>
          <a:p>
            <a:r>
              <a:rPr lang="pt-BR" dirty="0"/>
              <a:t>Procuram </a:t>
            </a:r>
            <a:r>
              <a:rPr lang="pt-BR" dirty="0" err="1"/>
              <a:t>minh’alma</a:t>
            </a:r>
            <a:r>
              <a:rPr lang="pt-BR" dirty="0"/>
              <a:t> vencer. </a:t>
            </a:r>
          </a:p>
          <a:p>
            <a:r>
              <a:rPr lang="pt-BR" dirty="0"/>
              <a:t>E se sozinho andasse, </a:t>
            </a:r>
          </a:p>
          <a:p>
            <a:r>
              <a:rPr lang="pt-BR" dirty="0"/>
              <a:t>Que poderia fazer? </a:t>
            </a:r>
          </a:p>
        </p:txBody>
      </p:sp>
    </p:spTree>
    <p:extLst>
      <p:ext uri="{BB962C8B-B14F-4D97-AF65-F5344CB8AC3E}">
        <p14:creationId xmlns:p14="http://schemas.microsoft.com/office/powerpoint/2010/main" val="3377887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Jesus ao meu lado, </a:t>
            </a:r>
          </a:p>
          <a:p>
            <a:r>
              <a:rPr lang="pt-BR" dirty="0"/>
              <a:t>Posso, alegre, avançar;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Que nunca me há de deixar. </a:t>
            </a:r>
          </a:p>
        </p:txBody>
      </p:sp>
    </p:spTree>
    <p:extLst>
      <p:ext uri="{BB962C8B-B14F-4D97-AF65-F5344CB8AC3E}">
        <p14:creationId xmlns:p14="http://schemas.microsoft.com/office/powerpoint/2010/main" val="47885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3260ECE3-B1E5-470E-BCF5-FE0F8DCDD5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1292097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NUNCA ME HÁ DE DEIXAR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217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5BB52AA-D2B4-40E1-BF39-EB53174AB8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deixar! </a:t>
            </a:r>
          </a:p>
          <a:p>
            <a:r>
              <a:rPr lang="pt-BR" dirty="0"/>
              <a:t>Nunca me deixar! </a:t>
            </a:r>
          </a:p>
          <a:p>
            <a:r>
              <a:rPr lang="pt-BR" dirty="0"/>
              <a:t>Pois Ele mesmo promete </a:t>
            </a:r>
          </a:p>
          <a:p>
            <a:r>
              <a:rPr lang="pt-BR" dirty="0"/>
              <a:t>Nunca me deixar! </a:t>
            </a:r>
          </a:p>
        </p:txBody>
      </p:sp>
    </p:spTree>
    <p:extLst>
      <p:ext uri="{BB962C8B-B14F-4D97-AF65-F5344CB8AC3E}">
        <p14:creationId xmlns:p14="http://schemas.microsoft.com/office/powerpoint/2010/main" val="365341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297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  <vt:lpstr>NUNCA ME HÁ DE DEIXAR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2019-06-12T22:21:03Z</dcterms:modified>
</cp:coreProperties>
</file>

<file path=docProps/thumbnail.jpeg>
</file>